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67" r:id="rId18"/>
    <p:sldId id="276" r:id="rId19"/>
    <p:sldId id="277" r:id="rId20"/>
    <p:sldId id="262" r:id="rId21"/>
    <p:sldId id="26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79553" autoAdjust="0"/>
  </p:normalViewPr>
  <p:slideViewPr>
    <p:cSldViewPr snapToGrid="0">
      <p:cViewPr varScale="1">
        <p:scale>
          <a:sx n="53" d="100"/>
          <a:sy n="53" d="100"/>
        </p:scale>
        <p:origin x="28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map: </a:t>
            </a:r>
            <a:r>
              <a:rPr lang="en-GB" i="1" noProof="0" dirty="0" err="1"/>
              <a:t>dif</a:t>
            </a:r>
            <a:r>
              <a:rPr lang="en-GB" i="1" noProof="0" dirty="0"/>
              <a:t> fragments will sample same </a:t>
            </a:r>
            <a:r>
              <a:rPr lang="en-GB" i="1" noProof="0" dirty="0" err="1"/>
              <a:t>texel</a:t>
            </a:r>
            <a:r>
              <a:rPr lang="en-GB" i="1" noProof="0" dirty="0"/>
              <a:t>, but some frags will have a depth slightly closer/further away… so some frags will be in shadow whilst others not =&gt; we have a shadow discrepancy that results in this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code for rendering shadow map (?) &amp; 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then, maybe show code for rendering scene as usual, w/shadows &amp; then render scene as usual 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S.M. vs shadow volumes &lt;- S. Vols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construct mesh to determine shadow… -  takes time, bad as needs to be done every frame!!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40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Consists of a set of fixed &amp; programmable stages for processing the geometry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with the vertex data (position &amp; other attributes such as </a:t>
            </a:r>
            <a:r>
              <a:rPr lang="en-GB" dirty="0" err="1"/>
              <a:t>tex</a:t>
            </a:r>
            <a:r>
              <a:rPr lang="en-GB" dirty="0"/>
              <a:t> cords, normal), and process it, ending up with fragment data (colour, depth &amp; stencil) written to the currently active framebuffer -&gt; this could be the screen buffer meaning that the image is rendered to the screen or another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program.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Here we do a series of </a:t>
            </a:r>
            <a:r>
              <a:rPr lang="en-GB" dirty="0" err="1"/>
              <a:t>transf</a:t>
            </a:r>
            <a:r>
              <a:rPr lang="en-GB" dirty="0"/>
              <a:t> to get from local object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shadow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4" y="3617557"/>
            <a:ext cx="3470662" cy="2603647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32" y="3617556"/>
            <a:ext cx="3470663" cy="26036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6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7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4" y="3575177"/>
            <a:ext cx="3470661" cy="260364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" y="3573315"/>
            <a:ext cx="3470661" cy="26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mputer, refrigerador, caja, manzana&#10;&#10;Descripción generada automáticamente">
            <a:extLst>
              <a:ext uri="{FF2B5EF4-FFF2-40B4-BE49-F238E27FC236}">
                <a16:creationId xmlns:a16="http://schemas.microsoft.com/office/drawing/2014/main" id="{22919024-A33D-45FF-A6C5-E182BFF3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99764"/>
            <a:ext cx="4270745" cy="32030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/>
              <a:t>Artefacts that occur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 In Context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e.g. Cascaded Shadow Maps, Percentage Closer Soft 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sz="2400" dirty="0"/>
              <a:t>Main foundation technique nowadays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Advanced techniques provide more accurate results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Many new ones being developed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Try to </a:t>
            </a:r>
            <a:r>
              <a:rPr lang="en-GB" sz="2400"/>
              <a:t>implement it!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52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pic>
        <p:nvPicPr>
          <p:cNvPr id="6" name="Imagen 5" descr="Imagen que contiene cuarto, tabla, niña, oscuro&#10;&#10;Descripción generada automáticamente">
            <a:extLst>
              <a:ext uri="{FF2B5EF4-FFF2-40B4-BE49-F238E27FC236}">
                <a16:creationId xmlns:a16="http://schemas.microsoft.com/office/drawing/2014/main" id="{DDB4C169-0451-4A25-A037-7DB44AFB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537662"/>
            <a:ext cx="7379368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</TotalTime>
  <Words>1524</Words>
  <Application>Microsoft Office PowerPoint</Application>
  <PresentationFormat>Panorámica</PresentationFormat>
  <Paragraphs>196</Paragraphs>
  <Slides>22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Cambria Math</vt:lpstr>
      <vt:lpstr>Consolas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Demo time! :)</vt:lpstr>
      <vt:lpstr>Shadow Mapping In Context</vt:lpstr>
      <vt:lpstr>Summary – 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62</cp:revision>
  <dcterms:created xsi:type="dcterms:W3CDTF">2021-01-07T12:33:58Z</dcterms:created>
  <dcterms:modified xsi:type="dcterms:W3CDTF">2021-01-23T14:24:30Z</dcterms:modified>
</cp:coreProperties>
</file>